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JM9dv9SVj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28400" y="1044166"/>
            <a:ext cx="8574622" cy="2616199"/>
          </a:xfrm>
        </p:spPr>
        <p:txBody>
          <a:bodyPr/>
          <a:lstStyle/>
          <a:p>
            <a:r>
              <a:rPr lang="en-US" dirty="0" err="1"/>
              <a:t>Praktikredovisning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15377" y="3660365"/>
            <a:ext cx="6987645" cy="1388534"/>
          </a:xfrm>
        </p:spPr>
        <p:txBody>
          <a:bodyPr/>
          <a:lstStyle/>
          <a:p>
            <a:r>
              <a:rPr lang="en-US" dirty="0"/>
              <a:t> 1Jo202 - Gustaf Rossi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897" y="5904861"/>
            <a:ext cx="1995820" cy="6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ITV Studios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Idag</a:t>
            </a:r>
            <a:r>
              <a:rPr lang="en-US" dirty="0"/>
              <a:t> om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år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Nyårslöften</a:t>
            </a:r>
            <a:r>
              <a:rPr lang="en-US" dirty="0"/>
              <a:t>”</a:t>
            </a:r>
          </a:p>
          <a:p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inspelningar</a:t>
            </a:r>
            <a:endParaRPr lang="en-US" dirty="0"/>
          </a:p>
          <a:p>
            <a:r>
              <a:rPr lang="en-US" dirty="0">
                <a:hlinkClick r:id="rId2"/>
              </a:rPr>
              <a:t>https://youtu.be/5JM9dv9SVjs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0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ITV Studios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Hierarkisk</a:t>
            </a:r>
            <a:endParaRPr lang="en-US" dirty="0"/>
          </a:p>
          <a:p>
            <a:r>
              <a:rPr lang="en-US" dirty="0" err="1"/>
              <a:t>Hämta</a:t>
            </a:r>
            <a:r>
              <a:rPr lang="en-US" dirty="0"/>
              <a:t> </a:t>
            </a:r>
            <a:r>
              <a:rPr lang="en-US" dirty="0" err="1"/>
              <a:t>kaffe</a:t>
            </a:r>
            <a:r>
              <a:rPr lang="en-US" dirty="0"/>
              <a:t>, </a:t>
            </a:r>
            <a:r>
              <a:rPr lang="en-US" dirty="0" err="1"/>
              <a:t>fika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Vaam</a:t>
            </a:r>
            <a:r>
              <a:rPr lang="en-US" dirty="0"/>
              <a:t> </a:t>
            </a:r>
            <a:r>
              <a:rPr lang="en-US" dirty="0" err="1"/>
              <a:t>kååv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9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gjorde</a:t>
            </a:r>
            <a:r>
              <a:rPr lang="en-US" dirty="0"/>
              <a:t> jag?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Deltagare</a:t>
            </a:r>
            <a:endParaRPr lang="en-US" dirty="0"/>
          </a:p>
          <a:p>
            <a:r>
              <a:rPr lang="en-US" dirty="0" err="1"/>
              <a:t>Självsäker</a:t>
            </a:r>
            <a:r>
              <a:rPr lang="en-US" dirty="0"/>
              <a:t> </a:t>
            </a:r>
            <a:r>
              <a:rPr lang="en-US" dirty="0" err="1"/>
              <a:t>kille</a:t>
            </a:r>
            <a:endParaRPr lang="en-US" dirty="0"/>
          </a:p>
          <a:p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döden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89593" y="1471599"/>
            <a:ext cx="6306256" cy="3547268"/>
          </a:xfrm>
        </p:spPr>
      </p:pic>
    </p:spTree>
    <p:extLst>
      <p:ext uri="{BB962C8B-B14F-4D97-AF65-F5344CB8AC3E}">
        <p14:creationId xmlns:p14="http://schemas.microsoft.com/office/powerpoint/2010/main" val="21845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16985" y="1544966"/>
            <a:ext cx="5724880" cy="3220244"/>
          </a:xfrm>
        </p:spPr>
      </p:pic>
    </p:spTree>
    <p:extLst>
      <p:ext uri="{BB962C8B-B14F-4D97-AF65-F5344CB8AC3E}">
        <p14:creationId xmlns:p14="http://schemas.microsoft.com/office/powerpoint/2010/main" val="14973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6" y="0"/>
            <a:ext cx="5791200" cy="57912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67076" y="5791200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ITV Studios Nordic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4311" y="4822970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/>
              <a:t>“But the changing of winds, and the way waters flow. Life is short as the falling of snow” </a:t>
            </a:r>
          </a:p>
          <a:p>
            <a:pPr marL="0" indent="0" algn="ctr">
              <a:buNone/>
            </a:pPr>
            <a:r>
              <a:rPr lang="en-US" sz="1400" i="1" dirty="0"/>
              <a:t>– (</a:t>
            </a:r>
            <a:r>
              <a:rPr lang="en-US" sz="1400" i="1" dirty="0" err="1"/>
              <a:t>Everglow</a:t>
            </a:r>
            <a:r>
              <a:rPr lang="en-US" sz="1400" i="1" dirty="0"/>
              <a:t>, Coldplay)</a:t>
            </a:r>
          </a:p>
        </p:txBody>
      </p:sp>
    </p:spTree>
    <p:extLst>
      <p:ext uri="{BB962C8B-B14F-4D97-AF65-F5344CB8AC3E}">
        <p14:creationId xmlns:p14="http://schemas.microsoft.com/office/powerpoint/2010/main" val="7689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458</TotalTime>
  <Words>76</Words>
  <Application>Microsoft Office PowerPoint</Application>
  <PresentationFormat>Bredbild</PresentationFormat>
  <Paragraphs>18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Praktikredovisning</vt:lpstr>
      <vt:lpstr>ITV Studios</vt:lpstr>
      <vt:lpstr>ITV Studios</vt:lpstr>
      <vt:lpstr>Vad gjorde jag?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Praktikredovisning</dc:title>
  <dc:creator>Gustaf Rossi</dc:creator>
  <cp:lastModifiedBy>Gustaf Rossi</cp:lastModifiedBy>
  <cp:revision>9</cp:revision>
  <dcterms:created xsi:type="dcterms:W3CDTF">2017-02-15T13:52:11Z</dcterms:created>
  <dcterms:modified xsi:type="dcterms:W3CDTF">2017-02-16T16:21:51Z</dcterms:modified>
</cp:coreProperties>
</file>